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179979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күндіз қатты жаңбыр, бұршақ, дауыл.  Оңтүстік-шығыстан соғатын жел солтүстік-батысқа ауысады, күші 7-12, күндіз екпіні 15-20, </a:t>
            </a:r>
            <a:r>
              <a:rPr lang="kk-KZ" sz="1200">
                <a:solidFill>
                  <a:prstClr val="black"/>
                </a:solidFill>
                <a:latin typeface="Times New Roman" pitchFamily="18" charset="0"/>
                <a:cs typeface="Times New Roman" pitchFamily="18" charset="0"/>
              </a:rPr>
              <a:t>кей уақыттарда </a:t>
            </a:r>
            <a:r>
              <a:rPr lang="kk-KZ" sz="1200" dirty="0">
                <a:solidFill>
                  <a:prstClr val="black"/>
                </a:solidFill>
                <a:latin typeface="Times New Roman" pitchFamily="18" charset="0"/>
                <a:cs typeface="Times New Roman" pitchFamily="18" charset="0"/>
              </a:rPr>
              <a:t>23 м/с. Ауа температурасы түнде 12-14, күндіз 18-20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жаңбыр. Жел солтүстік-батыстан соғады, күші 5-10 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1187071671"/>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0,544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20675</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4265</cp:revision>
  <cp:lastPrinted>2021-07-01T03:56:27Z</cp:lastPrinted>
  <dcterms:created xsi:type="dcterms:W3CDTF">2018-03-27T06:03:00Z</dcterms:created>
  <dcterms:modified xsi:type="dcterms:W3CDTF">2026-05-09T07:46:26Z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